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69" r:id="rId3"/>
    <p:sldId id="322" r:id="rId4"/>
    <p:sldId id="353" r:id="rId5"/>
    <p:sldId id="359" r:id="rId6"/>
    <p:sldId id="371" r:id="rId7"/>
    <p:sldId id="352" r:id="rId8"/>
    <p:sldId id="348" r:id="rId9"/>
    <p:sldId id="349" r:id="rId10"/>
    <p:sldId id="354" r:id="rId11"/>
    <p:sldId id="363" r:id="rId12"/>
    <p:sldId id="370" r:id="rId13"/>
    <p:sldId id="372" r:id="rId14"/>
    <p:sldId id="361" r:id="rId15"/>
    <p:sldId id="362" r:id="rId16"/>
    <p:sldId id="351" r:id="rId17"/>
    <p:sldId id="360" r:id="rId18"/>
    <p:sldId id="356" r:id="rId19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69"/>
            <p14:sldId id="322"/>
            <p14:sldId id="353"/>
            <p14:sldId id="359"/>
            <p14:sldId id="371"/>
            <p14:sldId id="352"/>
            <p14:sldId id="348"/>
            <p14:sldId id="349"/>
            <p14:sldId id="354"/>
            <p14:sldId id="363"/>
            <p14:sldId id="370"/>
            <p14:sldId id="372"/>
            <p14:sldId id="361"/>
            <p14:sldId id="362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4E5"/>
    <a:srgbClr val="9CBDDE"/>
    <a:srgbClr val="002050"/>
    <a:srgbClr val="000000"/>
    <a:srgbClr val="FFFFFF"/>
    <a:srgbClr val="505251"/>
    <a:srgbClr val="8AAECD"/>
    <a:srgbClr val="676767"/>
    <a:srgbClr val="383A3E"/>
    <a:srgbClr val="647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188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7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item template generation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add Identity to </a:t>
            </a:r>
            <a:r>
              <a:rPr lang="en-US" dirty="0" err="1"/>
              <a:t>proj</a:t>
            </a:r>
            <a:r>
              <a:rPr lang="en-US" dirty="0"/>
              <a:t>. after creating in VS; you can with CLI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6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Documentation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gathered from telemetry in 7/2017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67" y="2006092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AC619-0DD2-49EC-B7AC-A6FDC259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1690688"/>
            <a:ext cx="7486650" cy="47053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Pre-2.1 SDK</a:t>
            </a: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u="sng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2.1+ SDK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</a:rPr>
              <a:t>&gt;</a:t>
            </a:r>
            <a:r>
              <a:rPr lang="en-US" dirty="0"/>
              <a:t> dotnet tool install -g dotnet-</a:t>
            </a:r>
            <a:r>
              <a:rPr lang="en-US" dirty="0" err="1"/>
              <a:t>aspnet</a:t>
            </a:r>
            <a:r>
              <a:rPr lang="en-US" dirty="0"/>
              <a:t>-</a:t>
            </a:r>
            <a:r>
              <a:rPr lang="en-US" dirty="0" err="1"/>
              <a:t>codegenerator</a:t>
            </a:r>
            <a:r>
              <a:rPr lang="en-US" dirty="0"/>
              <a:t> --version 2.1.0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87AD-C608-4D6C-8A7D-373555EA72DC}"/>
              </a:ext>
            </a:extLst>
          </p:cNvPr>
          <p:cNvSpPr/>
          <p:nvPr/>
        </p:nvSpPr>
        <p:spPr>
          <a:xfrm>
            <a:off x="917712" y="2458557"/>
            <a:ext cx="1701800" cy="4204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D2FEB-DC2F-49B3-846B-238D5E587881}"/>
              </a:ext>
            </a:extLst>
          </p:cNvPr>
          <p:cNvSpPr/>
          <p:nvPr/>
        </p:nvSpPr>
        <p:spPr>
          <a:xfrm>
            <a:off x="917712" y="2879022"/>
            <a:ext cx="10414000" cy="767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DotNetCliToolReference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Microsoft.VisualStudio.Web.CodeGeneration.Tools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2.1.0-preview1-final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084644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netcoreapp2.1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"2.1.0"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45724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7536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57700" y="554832"/>
            <a:ext cx="5410200" cy="30325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479779"/>
              </p:ext>
            </p:extLst>
          </p:nvPr>
        </p:nvGraphicFramePr>
        <p:xfrm>
          <a:off x="844461" y="1825625"/>
          <a:ext cx="105093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C:\working_folder\test_app&gt;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 --force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00:00:15.48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7667F-BE19-437F-9E89-8BF3F44C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3" y="846679"/>
            <a:ext cx="4814888" cy="53302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7900" y="2690949"/>
            <a:ext cx="3749404" cy="20191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60274" y="2873829"/>
            <a:ext cx="1867626" cy="8267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DC35FA-22EB-4B94-B45C-2500EFDA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r>
              <a:rPr lang="en-US" b="1" dirty="0"/>
              <a:t> aka.ms/N44not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A0C4E5"/>
                </a:solidFill>
              </a:rPr>
              <a:t>Gists</a:t>
            </a:r>
            <a:r>
              <a:rPr lang="en-US" dirty="0">
                <a:solidFill>
                  <a:srgbClr val="A0C4E5"/>
                </a:solidFill>
              </a:rPr>
              <a:t>:</a:t>
            </a:r>
          </a:p>
          <a:p>
            <a:r>
              <a:rPr lang="en-US" dirty="0">
                <a:solidFill>
                  <a:srgbClr val="A0C4E5"/>
                </a:solidFill>
              </a:rPr>
              <a:t>Commands: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Mbozcr</a:t>
            </a:r>
            <a:endParaRPr lang="en-US" b="1" dirty="0"/>
          </a:p>
          <a:p>
            <a:r>
              <a:rPr lang="en-US" dirty="0">
                <a:solidFill>
                  <a:srgbClr val="A0C4E5"/>
                </a:solidFill>
              </a:rPr>
              <a:t>Templates: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Bhaecq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/>
              <a:t>docs.microsoft.com/dotnet/core/tools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4" y="5889198"/>
            <a:ext cx="682893" cy="555188"/>
          </a:xfrm>
          <a:prstGeom prst="rect">
            <a:avLst/>
          </a:prstGeom>
        </p:spPr>
      </p:pic>
      <p:pic>
        <p:nvPicPr>
          <p:cNvPr id="10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DCC58F26-AEDB-4E25-B910-6CB9522A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37" y="2373608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A8AAC434-52BC-40A4-A875-D6D8D13E4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28" y="1460499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5394</TotalTime>
  <Words>714</Words>
  <Application>Microsoft Office PowerPoint</Application>
  <PresentationFormat>Widescreen</PresentationFormat>
  <Paragraphs>150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Arial</vt:lpstr>
      <vt:lpstr>Calibri</vt:lpstr>
      <vt:lpstr>Consolas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Integration with VS Code</vt:lpstr>
      <vt:lpstr>VS Code DEMO</vt:lpstr>
      <vt:lpstr>Right-click &gt; Add &gt; New Item…?</vt:lpstr>
      <vt:lpstr>PowerPoint Presentation</vt:lpstr>
      <vt:lpstr>Scaffolding tool</vt:lpstr>
      <vt:lpstr>Scaffolding setup</vt:lpstr>
      <vt:lpstr>Scaffolding command</vt:lpstr>
      <vt:lpstr>Creation of templates</vt:lpstr>
      <vt:lpstr>DEMO</vt:lpstr>
      <vt:lpstr>Thank you!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1146</cp:revision>
  <dcterms:created xsi:type="dcterms:W3CDTF">2016-07-13T16:00:36Z</dcterms:created>
  <dcterms:modified xsi:type="dcterms:W3CDTF">2018-09-04T19:21:47Z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